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56" r:id="rId2"/>
  </p:sldIdLst>
  <p:sldSz cx="24384000" cy="13716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108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7E9FE0-04E2-4EAC-B552-53FBCD7E6626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8F13A-43F0-4781-86FF-61E931DCBA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329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48F13A-43F0-4781-86FF-61E931DCBA5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946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664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067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403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314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752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879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268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528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21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60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455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681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, funnel chart&#10;&#10;Description automatically generated">
            <a:extLst>
              <a:ext uri="{FF2B5EF4-FFF2-40B4-BE49-F238E27FC236}">
                <a16:creationId xmlns:a16="http://schemas.microsoft.com/office/drawing/2014/main" id="{59BC05F3-4F21-BC51-2BFE-0D04766B32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54" y="483926"/>
            <a:ext cx="11787448" cy="5893724"/>
          </a:xfrm>
          <a:prstGeom prst="rect">
            <a:avLst/>
          </a:prstGeom>
        </p:spPr>
      </p:pic>
      <p:pic>
        <p:nvPicPr>
          <p:cNvPr id="6" name="Picture 5" descr="Chart, bar chart, funnel chart&#10;&#10;Description automatically generated">
            <a:extLst>
              <a:ext uri="{FF2B5EF4-FFF2-40B4-BE49-F238E27FC236}">
                <a16:creationId xmlns:a16="http://schemas.microsoft.com/office/drawing/2014/main" id="{5F2D0050-EFD4-9A9F-AD8C-A42B77EB56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1454" y="483926"/>
            <a:ext cx="11787448" cy="5893724"/>
          </a:xfrm>
          <a:prstGeom prst="rect">
            <a:avLst/>
          </a:prstGeom>
        </p:spPr>
      </p:pic>
      <p:pic>
        <p:nvPicPr>
          <p:cNvPr id="9" name="Picture 8" descr="Chart, bar chart, funnel chart&#10;&#10;Description automatically generated">
            <a:extLst>
              <a:ext uri="{FF2B5EF4-FFF2-40B4-BE49-F238E27FC236}">
                <a16:creationId xmlns:a16="http://schemas.microsoft.com/office/drawing/2014/main" id="{1AEF47CD-33AD-5D49-09A6-D7D17D99D0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006" y="6502341"/>
            <a:ext cx="11787448" cy="5893724"/>
          </a:xfrm>
          <a:prstGeom prst="rect">
            <a:avLst/>
          </a:prstGeom>
        </p:spPr>
      </p:pic>
      <p:pic>
        <p:nvPicPr>
          <p:cNvPr id="12" name="Picture 11" descr="Chart, table&#10;&#10;Description automatically generated">
            <a:extLst>
              <a:ext uri="{FF2B5EF4-FFF2-40B4-BE49-F238E27FC236}">
                <a16:creationId xmlns:a16="http://schemas.microsoft.com/office/drawing/2014/main" id="{0D6F2731-1C8D-F9EF-783F-18B75B9721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1454" y="6502341"/>
            <a:ext cx="11787448" cy="589372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E6D913F-86DE-6C50-5E78-233DBD87290F}"/>
              </a:ext>
            </a:extLst>
          </p:cNvPr>
          <p:cNvSpPr txBox="1"/>
          <p:nvPr/>
        </p:nvSpPr>
        <p:spPr>
          <a:xfrm>
            <a:off x="685800" y="483926"/>
            <a:ext cx="857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B560B2-5F1D-F24E-9A9E-4735D6F4961B}"/>
              </a:ext>
            </a:extLst>
          </p:cNvPr>
          <p:cNvSpPr txBox="1"/>
          <p:nvPr/>
        </p:nvSpPr>
        <p:spPr>
          <a:xfrm>
            <a:off x="685800" y="6358947"/>
            <a:ext cx="857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D6B5F6-2574-0154-5E7D-CD0E50CE3442}"/>
              </a:ext>
            </a:extLst>
          </p:cNvPr>
          <p:cNvSpPr txBox="1"/>
          <p:nvPr/>
        </p:nvSpPr>
        <p:spPr>
          <a:xfrm>
            <a:off x="12561454" y="483926"/>
            <a:ext cx="857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AD19530-F779-474A-39AA-DDF35B2958E1}"/>
              </a:ext>
            </a:extLst>
          </p:cNvPr>
          <p:cNvSpPr txBox="1"/>
          <p:nvPr/>
        </p:nvSpPr>
        <p:spPr>
          <a:xfrm>
            <a:off x="12466204" y="6374129"/>
            <a:ext cx="857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4224842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</TotalTime>
  <Words>5</Words>
  <Application>Microsoft Office PowerPoint</Application>
  <PresentationFormat>Custom</PresentationFormat>
  <Paragraphs>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Luke Qian</dc:creator>
  <cp:lastModifiedBy>Luke Qian</cp:lastModifiedBy>
  <cp:revision>4</cp:revision>
  <dcterms:created xsi:type="dcterms:W3CDTF">2023-03-27T02:32:00Z</dcterms:created>
  <dcterms:modified xsi:type="dcterms:W3CDTF">2023-03-27T03:15:00Z</dcterms:modified>
</cp:coreProperties>
</file>

<file path=docProps/thumbnail.jpeg>
</file>